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94" r:id="rId26"/>
    <p:sldId id="395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CA57C-1BD6-4D26-94DA-3F2D9E03A69A}" v="44" dt="2021-11-22T08:43:50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899CA57C-1BD6-4D26-94DA-3F2D9E03A69A}"/>
    <pc:docChg chg="undo custSel addSld delSld modSld modSection">
      <pc:chgData name="Anatoliy Kigel" userId="7432c6c4687b0a9c" providerId="LiveId" clId="{899CA57C-1BD6-4D26-94DA-3F2D9E03A69A}" dt="2021-11-22T08:43:50.396" v="676" actId="1076"/>
      <pc:docMkLst>
        <pc:docMk/>
      </pc:docMkLst>
      <pc:sldChg chg="modSp mod">
        <pc:chgData name="Anatoliy Kigel" userId="7432c6c4687b0a9c" providerId="LiveId" clId="{899CA57C-1BD6-4D26-94DA-3F2D9E03A69A}" dt="2021-11-22T08:38:25.286" v="597" actId="404"/>
        <pc:sldMkLst>
          <pc:docMk/>
          <pc:sldMk cId="0" sldId="257"/>
        </pc:sldMkLst>
        <pc:spChg chg="mod">
          <ac:chgData name="Anatoliy Kigel" userId="7432c6c4687b0a9c" providerId="LiveId" clId="{899CA57C-1BD6-4D26-94DA-3F2D9E03A69A}" dt="2021-11-22T08:38:25.286" v="597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55.817" v="604" actId="404"/>
        <pc:sldMkLst>
          <pc:docMk/>
          <pc:sldMk cId="3928218066" sldId="260"/>
        </pc:sldMkLst>
        <pc:spChg chg="mod">
          <ac:chgData name="Anatoliy Kigel" userId="7432c6c4687b0a9c" providerId="LiveId" clId="{899CA57C-1BD6-4D26-94DA-3F2D9E03A69A}" dt="2021-11-22T08:12:21.571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12:24.931" v="8" actId="20577"/>
          <ac:spMkLst>
            <pc:docMk/>
            <pc:sldMk cId="3928218066" sldId="260"/>
            <ac:spMk id="10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8:55.817" v="604" actId="404"/>
          <ac:spMkLst>
            <pc:docMk/>
            <pc:sldMk cId="3928218066" sldId="260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44.198" v="600" actId="403"/>
        <pc:sldMkLst>
          <pc:docMk/>
          <pc:sldMk cId="3139661526" sldId="261"/>
        </pc:sldMkLst>
        <pc:spChg chg="mod">
          <ac:chgData name="Anatoliy Kigel" userId="7432c6c4687b0a9c" providerId="LiveId" clId="{899CA57C-1BD6-4D26-94DA-3F2D9E03A69A}" dt="2021-11-22T08:38:44.198" v="600" actId="403"/>
          <ac:spMkLst>
            <pc:docMk/>
            <pc:sldMk cId="3139661526" sldId="261"/>
            <ac:spMk id="2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40:58.680" v="648" actId="20577"/>
        <pc:sldMkLst>
          <pc:docMk/>
          <pc:sldMk cId="1206142669" sldId="267"/>
        </pc:sldMkLst>
        <pc:spChg chg="mod">
          <ac:chgData name="Anatoliy Kigel" userId="7432c6c4687b0a9c" providerId="LiveId" clId="{899CA57C-1BD6-4D26-94DA-3F2D9E03A69A}" dt="2021-11-22T08:40:58.680" v="648" actId="20577"/>
          <ac:spMkLst>
            <pc:docMk/>
            <pc:sldMk cId="1206142669" sldId="267"/>
            <ac:spMk id="2" creationId="{00000000-0000-0000-0000-000000000000}"/>
          </ac:spMkLst>
        </pc:spChg>
      </pc:sldChg>
      <pc:sldChg chg="modSp">
        <pc:chgData name="Anatoliy Kigel" userId="7432c6c4687b0a9c" providerId="LiveId" clId="{899CA57C-1BD6-4D26-94DA-3F2D9E03A69A}" dt="2021-11-22T08:43:50.396" v="676" actId="1076"/>
        <pc:sldMkLst>
          <pc:docMk/>
          <pc:sldMk cId="3873601693" sldId="270"/>
        </pc:sldMkLst>
        <pc:picChg chg="mod">
          <ac:chgData name="Anatoliy Kigel" userId="7432c6c4687b0a9c" providerId="LiveId" clId="{899CA57C-1BD6-4D26-94DA-3F2D9E03A69A}" dt="2021-11-22T08:43:50.396" v="676" actId="1076"/>
          <ac:picMkLst>
            <pc:docMk/>
            <pc:sldMk cId="3873601693" sldId="270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899CA57C-1BD6-4D26-94DA-3F2D9E03A69A}" dt="2021-11-22T08:43:31.781" v="675" actId="1036"/>
        <pc:sldMkLst>
          <pc:docMk/>
          <pc:sldMk cId="3665213549" sldId="271"/>
        </pc:sldMkLst>
        <pc:spChg chg="del mod">
          <ac:chgData name="Anatoliy Kigel" userId="7432c6c4687b0a9c" providerId="LiveId" clId="{899CA57C-1BD6-4D26-94DA-3F2D9E03A69A}" dt="2021-11-22T08:43:29.887" v="672" actId="478"/>
          <ac:spMkLst>
            <pc:docMk/>
            <pc:sldMk cId="3665213549" sldId="271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43:31.781" v="675" actId="1036"/>
          <ac:spMkLst>
            <pc:docMk/>
            <pc:sldMk cId="3665213549" sldId="271"/>
            <ac:spMk id="10" creationId="{BC08CFC9-3325-4B95-8FE6-0CAD728C92D9}"/>
          </ac:spMkLst>
        </pc:spChg>
      </pc:sldChg>
      <pc:sldChg chg="modSp mod">
        <pc:chgData name="Anatoliy Kigel" userId="7432c6c4687b0a9c" providerId="LiveId" clId="{899CA57C-1BD6-4D26-94DA-3F2D9E03A69A}" dt="2021-11-22T08:43:20.803" v="671" actId="14100"/>
        <pc:sldMkLst>
          <pc:docMk/>
          <pc:sldMk cId="1197816528" sldId="272"/>
        </pc:sldMkLst>
        <pc:spChg chg="mod">
          <ac:chgData name="Anatoliy Kigel" userId="7432c6c4687b0a9c" providerId="LiveId" clId="{899CA57C-1BD6-4D26-94DA-3F2D9E03A69A}" dt="2021-11-22T08:43:20.803" v="671" actId="14100"/>
          <ac:spMkLst>
            <pc:docMk/>
            <pc:sldMk cId="1197816528" sldId="272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56.253" v="593" actId="20577"/>
        <pc:sldMkLst>
          <pc:docMk/>
          <pc:sldMk cId="2745726497" sldId="279"/>
        </pc:sldMkLst>
        <pc:spChg chg="mod">
          <ac:chgData name="Anatoliy Kigel" userId="7432c6c4687b0a9c" providerId="LiveId" clId="{899CA57C-1BD6-4D26-94DA-3F2D9E03A69A}" dt="2021-11-22T08:37:56.253" v="593" actId="20577"/>
          <ac:spMkLst>
            <pc:docMk/>
            <pc:sldMk cId="2745726497" sldId="279"/>
            <ac:spMk id="6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9.281" v="590" actId="14100"/>
        <pc:sldMkLst>
          <pc:docMk/>
          <pc:sldMk cId="604731523" sldId="280"/>
        </pc:sldMkLst>
        <pc:spChg chg="mod">
          <ac:chgData name="Anatoliy Kigel" userId="7432c6c4687b0a9c" providerId="LiveId" clId="{899CA57C-1BD6-4D26-94DA-3F2D9E03A69A}" dt="2021-11-22T08:36:42.574" v="579" actId="14100"/>
          <ac:spMkLst>
            <pc:docMk/>
            <pc:sldMk cId="604731523" sldId="28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39.281" v="590" actId="14100"/>
          <ac:spMkLst>
            <pc:docMk/>
            <pc:sldMk cId="604731523" sldId="280"/>
            <ac:spMk id="3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3.034" v="588" actId="14100"/>
        <pc:sldMkLst>
          <pc:docMk/>
          <pc:sldMk cId="626738471" sldId="281"/>
        </pc:sldMkLst>
        <pc:spChg chg="mod">
          <ac:chgData name="Anatoliy Kigel" userId="7432c6c4687b0a9c" providerId="LiveId" clId="{899CA57C-1BD6-4D26-94DA-3F2D9E03A69A}" dt="2021-11-22T08:37:33.034" v="588" actId="14100"/>
          <ac:spMkLst>
            <pc:docMk/>
            <pc:sldMk cId="626738471" sldId="281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20.625" v="586" actId="1076"/>
          <ac:spMkLst>
            <pc:docMk/>
            <pc:sldMk cId="626738471" sldId="281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867871601" sldId="285"/>
        </pc:sldMkLst>
      </pc:sldChg>
      <pc:sldChg chg="delSp modSp add mod">
        <pc:chgData name="Anatoliy Kigel" userId="7432c6c4687b0a9c" providerId="LiveId" clId="{899CA57C-1BD6-4D26-94DA-3F2D9E03A69A}" dt="2021-11-22T08:36:07.252" v="571" actId="1036"/>
        <pc:sldMkLst>
          <pc:docMk/>
          <pc:sldMk cId="1106840640" sldId="285"/>
        </pc:sldMkLst>
        <pc:spChg chg="mod">
          <ac:chgData name="Anatoliy Kigel" userId="7432c6c4687b0a9c" providerId="LiveId" clId="{899CA57C-1BD6-4D26-94DA-3F2D9E03A69A}" dt="2021-11-22T08:35:50.828" v="558" actId="1036"/>
          <ac:spMkLst>
            <pc:docMk/>
            <pc:sldMk cId="1106840640" sldId="28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5.110" v="569" actId="403"/>
          <ac:spMkLst>
            <pc:docMk/>
            <pc:sldMk cId="1106840640" sldId="285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5:57.180" v="562" actId="1036"/>
          <ac:spMkLst>
            <pc:docMk/>
            <pc:sldMk cId="1106840640" sldId="285"/>
            <ac:spMk id="7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1.052" v="567" actId="1035"/>
          <ac:spMkLst>
            <pc:docMk/>
            <pc:sldMk cId="1106840640" sldId="285"/>
            <ac:spMk id="8" creationId="{00000000-0000-0000-0000-000000000000}"/>
          </ac:spMkLst>
        </pc:spChg>
        <pc:spChg chg="del mod">
          <ac:chgData name="Anatoliy Kigel" userId="7432c6c4687b0a9c" providerId="LiveId" clId="{899CA57C-1BD6-4D26-94DA-3F2D9E03A69A}" dt="2021-11-22T08:35:49.420" v="553" actId="478"/>
          <ac:spMkLst>
            <pc:docMk/>
            <pc:sldMk cId="1106840640" sldId="285"/>
            <ac:spMk id="9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6:07.252" v="571" actId="1036"/>
          <ac:picMkLst>
            <pc:docMk/>
            <pc:sldMk cId="1106840640" sldId="285"/>
            <ac:picMk id="14" creationId="{00000000-0000-0000-0000-000000000000}"/>
          </ac:picMkLst>
        </pc:picChg>
      </pc:sldChg>
      <pc:sldChg chg="addSp modSp add mod">
        <pc:chgData name="Anatoliy Kigel" userId="7432c6c4687b0a9c" providerId="LiveId" clId="{899CA57C-1BD6-4D26-94DA-3F2D9E03A69A}" dt="2021-11-22T08:34:38.078" v="541" actId="1036"/>
        <pc:sldMkLst>
          <pc:docMk/>
          <pc:sldMk cId="1136467543" sldId="286"/>
        </pc:sldMkLst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3:29.315" v="474" actId="1035"/>
          <ac:spMkLst>
            <pc:docMk/>
            <pc:sldMk cId="1136467543" sldId="286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34:33.042" v="535" actId="6549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899CA57C-1BD6-4D26-94DA-3F2D9E03A69A}" dt="2021-11-22T08:33:21.336" v="470" actId="14100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6" creationId="{00000000-0000-0000-0000-000000000000}"/>
          </ac:picMkLst>
        </pc:pic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3162015940" sldId="286"/>
        </pc:sldMkLst>
      </pc:sldChg>
      <pc:sldChg chg="modSp mod">
        <pc:chgData name="Anatoliy Kigel" userId="7432c6c4687b0a9c" providerId="LiveId" clId="{899CA57C-1BD6-4D26-94DA-3F2D9E03A69A}" dt="2021-11-22T08:28:54.733" v="371" actId="6549"/>
        <pc:sldMkLst>
          <pc:docMk/>
          <pc:sldMk cId="3931189480" sldId="293"/>
        </pc:sldMkLst>
        <pc:spChg chg="mod">
          <ac:chgData name="Anatoliy Kigel" userId="7432c6c4687b0a9c" providerId="LiveId" clId="{899CA57C-1BD6-4D26-94DA-3F2D9E03A69A}" dt="2021-11-22T08:28:54.733" v="371" actId="6549"/>
          <ac:spMkLst>
            <pc:docMk/>
            <pc:sldMk cId="3931189480" sldId="293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19:33.016" v="216" actId="20577"/>
        <pc:sldMkLst>
          <pc:docMk/>
          <pc:sldMk cId="2717058134" sldId="294"/>
        </pc:sldMkLst>
        <pc:spChg chg="mod">
          <ac:chgData name="Anatoliy Kigel" userId="7432c6c4687b0a9c" providerId="LiveId" clId="{899CA57C-1BD6-4D26-94DA-3F2D9E03A69A}" dt="2021-11-22T08:19:33.016" v="216" actId="20577"/>
          <ac:spMkLst>
            <pc:docMk/>
            <pc:sldMk cId="2717058134" sldId="29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899CA57C-1BD6-4D26-94DA-3F2D9E03A69A}" dt="2021-11-22T08:32:00.239" v="465" actId="1035"/>
        <pc:sldMkLst>
          <pc:docMk/>
          <pc:sldMk cId="3063730818" sldId="295"/>
        </pc:sldMkLst>
        <pc:spChg chg="mod">
          <ac:chgData name="Anatoliy Kigel" userId="7432c6c4687b0a9c" providerId="LiveId" clId="{899CA57C-1BD6-4D26-94DA-3F2D9E03A69A}" dt="2021-11-22T08:32:00.239" v="465" actId="1035"/>
          <ac:spMkLst>
            <pc:docMk/>
            <pc:sldMk cId="3063730818" sldId="295"/>
            <ac:spMk id="3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4:13.315" v="27" actId="478"/>
          <ac:spMkLst>
            <pc:docMk/>
            <pc:sldMk cId="3063730818" sldId="295"/>
            <ac:spMk id="4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03.747" v="186" actId="478"/>
          <ac:spMkLst>
            <pc:docMk/>
            <pc:sldMk cId="3063730818" sldId="295"/>
            <ac:spMk id="5" creationId="{00000000-0000-0000-0000-000000000000}"/>
          </ac:spMkLst>
        </pc:spChg>
        <pc:spChg chg="add del mod">
          <ac:chgData name="Anatoliy Kigel" userId="7432c6c4687b0a9c" providerId="LiveId" clId="{899CA57C-1BD6-4D26-94DA-3F2D9E03A69A}" dt="2021-11-22T08:26:37.576" v="345"/>
          <ac:spMkLst>
            <pc:docMk/>
            <pc:sldMk cId="3063730818" sldId="295"/>
            <ac:spMk id="8" creationId="{65E968DE-E9FA-45DE-A46B-83161595F2E3}"/>
          </ac:spMkLst>
        </pc:spChg>
        <pc:spChg chg="add mod">
          <ac:chgData name="Anatoliy Kigel" userId="7432c6c4687b0a9c" providerId="LiveId" clId="{899CA57C-1BD6-4D26-94DA-3F2D9E03A69A}" dt="2021-11-22T08:29:55.650" v="418" actId="1036"/>
          <ac:spMkLst>
            <pc:docMk/>
            <pc:sldMk cId="3063730818" sldId="295"/>
            <ac:spMk id="10" creationId="{8FA622E4-C4C0-42CF-94B7-9DCBAB5E658A}"/>
          </ac:spMkLst>
        </pc:spChg>
        <pc:picChg chg="add mod">
          <ac:chgData name="Anatoliy Kigel" userId="7432c6c4687b0a9c" providerId="LiveId" clId="{899CA57C-1BD6-4D26-94DA-3F2D9E03A69A}" dt="2021-11-22T08:30:42.743" v="453" actId="14100"/>
          <ac:picMkLst>
            <pc:docMk/>
            <pc:sldMk cId="3063730818" sldId="295"/>
            <ac:picMk id="1026" creationId="{E98A6534-EC32-424A-B588-008EAFD5CF1D}"/>
          </ac:picMkLst>
        </pc:picChg>
        <pc:picChg chg="del">
          <ac:chgData name="Anatoliy Kigel" userId="7432c6c4687b0a9c" providerId="LiveId" clId="{899CA57C-1BD6-4D26-94DA-3F2D9E03A69A}" dt="2021-11-22T08:14:10.661" v="26" actId="478"/>
          <ac:picMkLst>
            <pc:docMk/>
            <pc:sldMk cId="3063730818" sldId="295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15:27.033" v="215" actId="20577"/>
        <pc:sldMkLst>
          <pc:docMk/>
          <pc:sldMk cId="17623490" sldId="296"/>
        </pc:sldMkLst>
        <pc:spChg chg="mod">
          <ac:chgData name="Anatoliy Kigel" userId="7432c6c4687b0a9c" providerId="LiveId" clId="{899CA57C-1BD6-4D26-94DA-3F2D9E03A69A}" dt="2021-11-22T08:15:27.033" v="215" actId="20577"/>
          <ac:spMkLst>
            <pc:docMk/>
            <pc:sldMk cId="17623490" sldId="296"/>
            <ac:spMk id="5" creationId="{00000000-0000-0000-0000-000000000000}"/>
          </ac:spMkLst>
        </pc:spChg>
      </pc:sldChg>
      <pc:sldChg chg="delSp modSp mod">
        <pc:chgData name="Anatoliy Kigel" userId="7432c6c4687b0a9c" providerId="LiveId" clId="{899CA57C-1BD6-4D26-94DA-3F2D9E03A69A}" dt="2021-11-22T08:15:16.619" v="196" actId="1035"/>
        <pc:sldMkLst>
          <pc:docMk/>
          <pc:sldMk cId="599313642" sldId="302"/>
        </pc:sldMkLst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2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12.466" v="187" actId="478"/>
          <ac:spMkLst>
            <pc:docMk/>
            <pc:sldMk cId="599313642" sldId="302"/>
            <ac:spMk id="9" creationId="{EFAA4FC1-39B0-41F2-8E6F-4C8C1D25F20A}"/>
          </ac:spMkLst>
        </pc:spChg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10" creationId="{00000000-0000-0000-0000-000000000000}"/>
          </ac:spMkLst>
        </pc:spChg>
        <pc:grpChg chg="mod">
          <ac:chgData name="Anatoliy Kigel" userId="7432c6c4687b0a9c" providerId="LiveId" clId="{899CA57C-1BD6-4D26-94DA-3F2D9E03A69A}" dt="2021-11-22T08:15:16.619" v="196" actId="1035"/>
          <ac:grpSpMkLst>
            <pc:docMk/>
            <pc:sldMk cId="599313642" sldId="302"/>
            <ac:grpSpMk id="4" creationId="{00000000-0000-0000-0000-000000000000}"/>
          </ac:grpSpMkLst>
        </pc:grp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7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36:26.018" v="575" actId="403"/>
        <pc:sldMkLst>
          <pc:docMk/>
          <pc:sldMk cId="2992149249" sldId="395"/>
        </pc:sldMkLst>
        <pc:spChg chg="mod">
          <ac:chgData name="Anatoliy Kigel" userId="7432c6c4687b0a9c" providerId="LiveId" clId="{899CA57C-1BD6-4D26-94DA-3F2D9E03A69A}" dt="2021-11-22T08:36:23.552" v="574" actId="6549"/>
          <ac:spMkLst>
            <pc:docMk/>
            <pc:sldMk cId="2992149249" sldId="39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26.018" v="575" actId="403"/>
          <ac:spMkLst>
            <pc:docMk/>
            <pc:sldMk cId="2992149249" sldId="395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39:36.272" v="605" actId="47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22.11.2021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22.11.2021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r55MCfkMf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youtube/answer/171780?hl=uk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(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 (обычно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(response)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43552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C08CFC9-3325-4B95-8FE6-0CAD728C92D9}"/>
              </a:ext>
            </a:extLst>
          </p:cNvPr>
          <p:cNvSpPr/>
          <p:nvPr/>
        </p:nvSpPr>
        <p:spPr>
          <a:xfrm>
            <a:off x="2014767" y="5253007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14767" y="5304401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904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3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A7CBD-6B7E-48B4-BB3C-8091CA93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94787"/>
            <a:ext cx="2219637" cy="172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0C898-4ED6-4DEF-8DBF-56B90085A80C}"/>
              </a:ext>
            </a:extLst>
          </p:cNvPr>
          <p:cNvSpPr txBox="1"/>
          <p:nvPr/>
        </p:nvSpPr>
        <p:spPr>
          <a:xfrm>
            <a:off x="-6904" y="476672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WI-FI</a:t>
            </a:r>
            <a:endParaRPr lang="uk-UA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7345-AA51-4BAF-BAA9-38E5041C497A}"/>
              </a:ext>
            </a:extLst>
          </p:cNvPr>
          <p:cNvSpPr txBox="1"/>
          <p:nvPr/>
        </p:nvSpPr>
        <p:spPr>
          <a:xfrm>
            <a:off x="3287688" y="2376599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</a:rPr>
              <a:t>wifi@32_2G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AC8A-8C1F-42F3-BCA6-20457708C9E1}"/>
              </a:ext>
            </a:extLst>
          </p:cNvPr>
          <p:cNvSpPr txBox="1"/>
          <p:nvPr/>
        </p:nvSpPr>
        <p:spPr>
          <a:xfrm>
            <a:off x="3273199" y="3833172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wifi@32_5G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466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8388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b="1" dirty="0">
                <a:hlinkClick r:id="rId3"/>
              </a:rPr>
              <a:t>https://webref.ru/html/img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35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400506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&lt;a&gt;</a:t>
            </a:r>
            <a:r>
              <a:rPr lang="en-US" sz="2400" b="1" dirty="0"/>
              <a:t>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</a:t>
            </a:r>
            <a:r>
              <a:rPr lang="ru-RU" sz="2400" b="1" dirty="0"/>
              <a:t>: </a:t>
            </a:r>
            <a:r>
              <a:rPr lang="en-US" sz="2400" b="1" dirty="0">
                <a:hlinkClick r:id="rId3"/>
              </a:rPr>
              <a:t>https://webref.ru/html/a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Live Server – </a:t>
            </a:r>
            <a:r>
              <a:rPr lang="ru-RU" sz="2800" dirty="0"/>
              <a:t>расширение</a:t>
            </a:r>
            <a:r>
              <a:rPr lang="uk-UA" sz="2800" dirty="0"/>
              <a:t> к </a:t>
            </a:r>
            <a:r>
              <a:rPr lang="en-US" sz="2800" b="1" dirty="0"/>
              <a:t>Visual Studio Code </a:t>
            </a:r>
            <a:r>
              <a:rPr lang="ru-RU" sz="2800" dirty="0"/>
              <a:t>позволяющая </a:t>
            </a:r>
            <a:br>
              <a:rPr lang="en-US" sz="2800" dirty="0"/>
            </a:br>
            <a:r>
              <a:rPr lang="ru-RU" sz="2800" dirty="0"/>
              <a:t>запускать локальный</a:t>
            </a:r>
            <a:r>
              <a:rPr lang="ru-RU" sz="2800" b="1" dirty="0"/>
              <a:t> веб-сервер</a:t>
            </a:r>
            <a:r>
              <a:rPr lang="ru-RU" sz="2800" dirty="0"/>
              <a:t> с целью отладки и тестирования</a:t>
            </a:r>
            <a:endParaRPr lang="uk-UA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235166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13918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439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Адресация в Интернете</a:t>
            </a:r>
            <a:r>
              <a:rPr lang="en-US" sz="4000" b="1" dirty="0"/>
              <a:t> / IP </a:t>
            </a:r>
            <a:r>
              <a:rPr lang="ru-RU" sz="4000" b="1" dirty="0"/>
              <a:t>адрес</a:t>
            </a:r>
            <a:endParaRPr lang="uk-UA" sz="40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3" y="4010703"/>
            <a:ext cx="9768408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988840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40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0" y="130622"/>
            <a:ext cx="12192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110171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110171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150527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6470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340768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340768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559496" y="4974267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B2F12-01F3-477A-AD10-E7A9F63E40B7}"/>
              </a:ext>
            </a:extLst>
          </p:cNvPr>
          <p:cNvSpPr txBox="1"/>
          <p:nvPr/>
        </p:nvSpPr>
        <p:spPr>
          <a:xfrm>
            <a:off x="-1" y="5980638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О </a:t>
            </a:r>
            <a:r>
              <a:rPr lang="en-US" sz="2000" b="1" dirty="0"/>
              <a:t>DNS </a:t>
            </a:r>
            <a:r>
              <a:rPr lang="ru-RU" sz="2000" b="1" dirty="0"/>
              <a:t>простыми словами: </a:t>
            </a:r>
            <a:r>
              <a:rPr lang="uk-UA" sz="2000" b="1" dirty="0">
                <a:hlinkClick r:id="rId4"/>
              </a:rPr>
              <a:t>https://www.youtube.com/watch?v=0r55MCfkMfM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113646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web42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WEB42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0" y="18926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https://support.google.com/youtube/answer/171780?hl=uk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9936" y="2492896"/>
            <a:ext cx="66247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B050"/>
                </a:solidFill>
              </a:rPr>
              <a:t>Структура проекта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rgbClr val="0070C0"/>
                </a:solidFill>
              </a:rPr>
              <a:t>Блочно</a:t>
            </a:r>
            <a:r>
              <a:rPr lang="ru-RU" sz="2800" b="1" dirty="0">
                <a:solidFill>
                  <a:srgbClr val="0070C0"/>
                </a:solidFill>
              </a:rPr>
              <a:t>/строчная модель документа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Семантика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HTML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7030A0"/>
                </a:solidFill>
              </a:rPr>
              <a:t>Валидация разметки</a:t>
            </a:r>
            <a:endParaRPr lang="ru-RU" sz="2800" b="1" dirty="0"/>
          </a:p>
        </p:txBody>
      </p:sp>
      <p:pic>
        <p:nvPicPr>
          <p:cNvPr id="1026" name="Picture 2" descr="структура проекта">
            <a:extLst>
              <a:ext uri="{FF2B5EF4-FFF2-40B4-BE49-F238E27FC236}">
                <a16:creationId xmlns:a16="http://schemas.microsoft.com/office/drawing/2014/main" id="{E98A6534-EC32-424A-B588-008EAFD5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" y="1844824"/>
            <a:ext cx="548244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622E4-C4C0-42CF-94B7-9DCBAB5E658A}"/>
              </a:ext>
            </a:extLst>
          </p:cNvPr>
          <p:cNvSpPr txBox="1"/>
          <p:nvPr/>
        </p:nvSpPr>
        <p:spPr>
          <a:xfrm>
            <a:off x="119336" y="34543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На следующем занятии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Запомните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4536415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web42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98072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WEB42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2880231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5400" b="1" dirty="0"/>
              <a:t>Что нам понадобится?</a:t>
            </a:r>
            <a:endParaRPr lang="uk-UA" sz="54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1047</Words>
  <Application>Microsoft Office PowerPoint</Application>
  <PresentationFormat>Широкий екран</PresentationFormat>
  <Paragraphs>153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2021-11-22T08:43:52Z</dcterms:modified>
</cp:coreProperties>
</file>